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p:restoredTop sz="94666"/>
  </p:normalViewPr>
  <p:slideViewPr>
    <p:cSldViewPr snapToGrid="0" snapToObjects="1">
      <p:cViewPr varScale="1">
        <p:scale>
          <a:sx n="102" d="100"/>
          <a:sy n="102" d="100"/>
        </p:scale>
        <p:origin x="1368"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30E2307-1E40-4E12-8716-25BFDA8E7013}" type="datetime1">
              <a:rPr lang="en-US" smtClean="0"/>
              <a:pPr/>
              <a:t>12/29/16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CFCF5A-EA79-452C-A52C-1A2668C2E7DF}" type="datetime1">
              <a:rPr lang="en-US" smtClean="0"/>
              <a:pPr/>
              <a:t>12/29/16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2E5C4C28-BD4B-4892-9A2D-6E19BD753A9A}" type="datetime1">
              <a:rPr lang="en-US" smtClean="0"/>
              <a:pPr/>
              <a:t>12/29/16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FD9D02-426E-46C9-9EE9-0DE1EF8B2838}" type="datetime1">
              <a:rPr lang="en-US" smtClean="0"/>
              <a:pPr/>
              <a:t>12/29/16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E1FAA6B6-10E5-4810-BC9F-DA72D8452E73}" type="datetime1">
              <a:rPr lang="en-US" smtClean="0"/>
              <a:pPr/>
              <a:t>12/29/16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D18D072-EF12-4AA2-BD71-ABC68B06D0E2}" type="datetime1">
              <a:rPr lang="en-US" smtClean="0"/>
              <a:pPr/>
              <a:t>12/29/16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8CDBF60-6CC3-4B74-A60D-3486985E4346}" type="datetime1">
              <a:rPr lang="en-US" smtClean="0"/>
              <a:pPr/>
              <a:t>12/29/16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22714818-984F-4759-BF72-A33BDC1963BD}" type="datetime1">
              <a:rPr lang="en-US" smtClean="0"/>
              <a:pPr/>
              <a:t>12/29/16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9EA7E191-5F94-4FC1-B823-BD7CABF7FA06}" type="datetime1">
              <a:rPr lang="en-US" smtClean="0"/>
              <a:pPr/>
              <a:t>12/29/16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9D1D110F-3F4E-48D9-B8AA-5D0E825AFDBA}" type="datetime1">
              <a:rPr lang="en-US" smtClean="0"/>
              <a:pPr/>
              <a:t>12/29/16</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687D7A59-36E2-48B9-B146-C1E59501F63F}" type="slidenum">
              <a:rPr lang="en-US" smtClean="0"/>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65250"/>
            <a:ext cx="7772400" cy="889001"/>
          </a:xfrm>
        </p:spPr>
        <p:txBody>
          <a:bodyPr>
            <a:normAutofit/>
          </a:bodyPr>
          <a:lstStyle/>
          <a:p>
            <a:r>
              <a:rPr lang="en-US" dirty="0" smtClean="0"/>
              <a:t>College Enrollment System</a:t>
            </a:r>
            <a:endParaRPr lang="en-US" dirty="0"/>
          </a:p>
        </p:txBody>
      </p:sp>
      <p:sp>
        <p:nvSpPr>
          <p:cNvPr id="3" name="Subtitle 2"/>
          <p:cNvSpPr>
            <a:spLocks noGrp="1"/>
          </p:cNvSpPr>
          <p:nvPr>
            <p:ph type="subTitle" idx="1"/>
          </p:nvPr>
        </p:nvSpPr>
        <p:spPr/>
        <p:txBody>
          <a:bodyPr>
            <a:noAutofit/>
          </a:bodyPr>
          <a:lstStyle/>
          <a:p>
            <a:r>
              <a:rPr lang="en-US" sz="1800" dirty="0" smtClean="0"/>
              <a:t>				</a:t>
            </a:r>
            <a:endParaRPr lang="en-US" sz="1800" dirty="0" smtClean="0"/>
          </a:p>
          <a:p>
            <a:pPr algn="r"/>
            <a:r>
              <a:rPr lang="en-US" sz="1800" dirty="0" smtClean="0"/>
              <a:t>	Chekuri </a:t>
            </a:r>
            <a:r>
              <a:rPr lang="en-US" sz="1800" dirty="0" smtClean="0"/>
              <a:t>Divya</a:t>
            </a:r>
          </a:p>
          <a:p>
            <a:pPr algn="r"/>
            <a:r>
              <a:rPr lang="en-US" sz="1800" dirty="0" smtClean="0"/>
              <a:t>Dinesh Singh</a:t>
            </a:r>
            <a:endParaRPr lang="en-US" sz="1800" dirty="0" smtClean="0"/>
          </a:p>
          <a:p>
            <a:pPr algn="r"/>
            <a:r>
              <a:rPr lang="en-US" sz="1800" dirty="0" smtClean="0"/>
              <a:t>4/4 </a:t>
            </a:r>
            <a:r>
              <a:rPr lang="en-US" sz="1800" dirty="0" err="1" smtClean="0"/>
              <a:t>B.Tech</a:t>
            </a:r>
            <a:endParaRPr lang="en-US" sz="1800" dirty="0" smtClean="0"/>
          </a:p>
          <a:p>
            <a:pPr algn="r"/>
            <a:r>
              <a:rPr lang="en-US" sz="1800" dirty="0" smtClean="0"/>
              <a:t>Information Technology</a:t>
            </a:r>
          </a:p>
          <a:p>
            <a:pPr algn="r"/>
            <a:r>
              <a:rPr lang="en-US" sz="1800" dirty="0" err="1" smtClean="0"/>
              <a:t>GIT,Gitam</a:t>
            </a:r>
            <a:r>
              <a:rPr lang="en-US" sz="1800" dirty="0" smtClean="0"/>
              <a:t> University</a:t>
            </a:r>
            <a:endParaRPr lang="en-US" sz="1800" dirty="0"/>
          </a:p>
        </p:txBody>
      </p:sp>
    </p:spTree>
    <p:extLst>
      <p:ext uri="{BB962C8B-B14F-4D97-AF65-F5344CB8AC3E}">
        <p14:creationId xmlns:p14="http://schemas.microsoft.com/office/powerpoint/2010/main" val="1738595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6-09 at 4.46.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683250" cy="3587750"/>
          </a:xfrm>
          <a:prstGeom prst="rect">
            <a:avLst/>
          </a:prstGeom>
        </p:spPr>
      </p:pic>
      <p:pic>
        <p:nvPicPr>
          <p:cNvPr id="3" name="Picture 2" descr="Screen Shot 2014-06-09 at 4.48.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625" y="3224622"/>
            <a:ext cx="5794375" cy="3633377"/>
          </a:xfrm>
          <a:prstGeom prst="rect">
            <a:avLst/>
          </a:prstGeom>
        </p:spPr>
      </p:pic>
    </p:spTree>
    <p:extLst>
      <p:ext uri="{BB962C8B-B14F-4D97-AF65-F5344CB8AC3E}">
        <p14:creationId xmlns:p14="http://schemas.microsoft.com/office/powerpoint/2010/main" val="732646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6-09 at 4.50.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126"/>
            <a:ext cx="5000625" cy="3238500"/>
          </a:xfrm>
          <a:prstGeom prst="rect">
            <a:avLst/>
          </a:prstGeom>
        </p:spPr>
      </p:pic>
      <p:pic>
        <p:nvPicPr>
          <p:cNvPr id="3" name="Picture 2" descr="Screen Shot 2014-06-09 at 6.08.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50" y="2841625"/>
            <a:ext cx="6000750" cy="4318000"/>
          </a:xfrm>
          <a:prstGeom prst="rect">
            <a:avLst/>
          </a:prstGeom>
        </p:spPr>
      </p:pic>
    </p:spTree>
    <p:extLst>
      <p:ext uri="{BB962C8B-B14F-4D97-AF65-F5344CB8AC3E}">
        <p14:creationId xmlns:p14="http://schemas.microsoft.com/office/powerpoint/2010/main" val="3851859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p:txBody>
          <a:bodyPr/>
          <a:lstStyle/>
          <a:p>
            <a:r>
              <a:rPr lang="en-US" dirty="0" smtClean="0"/>
              <a:t>	</a:t>
            </a:r>
          </a:p>
          <a:p>
            <a:endParaRPr lang="en-US" dirty="0"/>
          </a:p>
          <a:p>
            <a:endParaRPr lang="en-US" dirty="0"/>
          </a:p>
        </p:txBody>
      </p:sp>
    </p:spTree>
    <p:extLst>
      <p:ext uri="{BB962C8B-B14F-4D97-AF65-F5344CB8AC3E}">
        <p14:creationId xmlns:p14="http://schemas.microsoft.com/office/powerpoint/2010/main" val="1871401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1501" y="1778000"/>
            <a:ext cx="7889874" cy="4746625"/>
          </a:xfrm>
        </p:spPr>
        <p:txBody>
          <a:bodyPr>
            <a:normAutofit lnSpcReduction="10000"/>
          </a:bodyPr>
          <a:lstStyle/>
          <a:p>
            <a:r>
              <a:rPr lang="en-IN" dirty="0"/>
              <a:t>College Enrollment is the web application where user can register in to the college online. Here user can register very easily and quickly by filling the registration from with normal personal details like name, address, email id, phone number, academic details. And after registration user can check weather registration </a:t>
            </a:r>
            <a:r>
              <a:rPr lang="en-IN" dirty="0" smtClean="0"/>
              <a:t>is completed </a:t>
            </a:r>
            <a:r>
              <a:rPr lang="en-IN" dirty="0"/>
              <a:t>or not. And user can see the information about </a:t>
            </a:r>
            <a:r>
              <a:rPr lang="en-IN" dirty="0" smtClean="0"/>
              <a:t>all </a:t>
            </a:r>
            <a:r>
              <a:rPr lang="en-IN" dirty="0"/>
              <a:t>pre-registered students</a:t>
            </a:r>
            <a:r>
              <a:rPr lang="en-IN" dirty="0" smtClean="0"/>
              <a:t>.</a:t>
            </a:r>
            <a:endParaRPr lang="en-US" dirty="0"/>
          </a:p>
          <a:p>
            <a:r>
              <a:rPr lang="en-IN" dirty="0"/>
              <a:t>The register ID will include the details about user like department code, admitted tear college code, his no in the branch registration.</a:t>
            </a:r>
            <a:endParaRPr lang="en-US" dirty="0"/>
          </a:p>
          <a:p>
            <a:r>
              <a:rPr lang="en-IN" dirty="0"/>
              <a:t>Administrator will load the information about the departments and no: of seats per department.</a:t>
            </a:r>
            <a:endParaRPr lang="en-US" dirty="0"/>
          </a:p>
        </p:txBody>
      </p:sp>
      <p:sp>
        <p:nvSpPr>
          <p:cNvPr id="3" name="Title 2"/>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1361477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032000"/>
            <a:ext cx="7408333" cy="4094163"/>
          </a:xfrm>
        </p:spPr>
        <p:txBody>
          <a:bodyPr>
            <a:normAutofit fontScale="92500"/>
          </a:bodyPr>
          <a:lstStyle/>
          <a:p>
            <a:r>
              <a:rPr lang="en-IN" dirty="0"/>
              <a:t>I</a:t>
            </a:r>
            <a:r>
              <a:rPr lang="en-IN" dirty="0" smtClean="0"/>
              <a:t>t </a:t>
            </a:r>
            <a:r>
              <a:rPr lang="en-IN" dirty="0"/>
              <a:t>is very difficult for college administration to enroll candidates manually. And people in other cities will take time to register so it is better to have an online registration for the college</a:t>
            </a:r>
            <a:r>
              <a:rPr lang="en-IN" dirty="0" smtClean="0"/>
              <a:t>.</a:t>
            </a:r>
            <a:endParaRPr lang="en-US" dirty="0"/>
          </a:p>
          <a:p>
            <a:r>
              <a:rPr lang="en-IN" dirty="0"/>
              <a:t>T</a:t>
            </a:r>
            <a:r>
              <a:rPr lang="en-IN" dirty="0" smtClean="0"/>
              <a:t>he </a:t>
            </a:r>
            <a:r>
              <a:rPr lang="en-IN" dirty="0"/>
              <a:t>college administrations only have to load their college’s department details into the application. Then students can register online. The University’s has to make a shared Database with our Web-App so that web-app could easily access and store the data in the University’s Database and respective universities or administrators of College Enrolment System can access and modify.</a:t>
            </a:r>
            <a:r>
              <a:rPr lang="en-US" dirty="0"/>
              <a:t> </a:t>
            </a:r>
          </a:p>
        </p:txBody>
      </p:sp>
      <p:sp>
        <p:nvSpPr>
          <p:cNvPr id="3" name="Title 2"/>
          <p:cNvSpPr>
            <a:spLocks noGrp="1"/>
          </p:cNvSpPr>
          <p:nvPr>
            <p:ph type="title"/>
          </p:nvPr>
        </p:nvSpPr>
        <p:spPr/>
        <p:txBody>
          <a:bodyPr/>
          <a:lstStyle/>
          <a:p>
            <a:r>
              <a:rPr lang="en-US" dirty="0" smtClean="0"/>
              <a:t>Proposed System</a:t>
            </a:r>
            <a:endParaRPr lang="en-US" dirty="0"/>
          </a:p>
        </p:txBody>
      </p:sp>
    </p:spTree>
    <p:extLst>
      <p:ext uri="{BB962C8B-B14F-4D97-AF65-F5344CB8AC3E}">
        <p14:creationId xmlns:p14="http://schemas.microsoft.com/office/powerpoint/2010/main" val="3867197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Input Devices: Keyboard and Mouse</a:t>
            </a:r>
          </a:p>
          <a:p>
            <a:pPr lvl="0"/>
            <a:r>
              <a:rPr lang="en-US" dirty="0"/>
              <a:t>RAM: 2</a:t>
            </a:r>
            <a:r>
              <a:rPr lang="en-US" dirty="0" smtClean="0"/>
              <a:t> GB</a:t>
            </a:r>
            <a:endParaRPr lang="en-US" dirty="0"/>
          </a:p>
          <a:p>
            <a:pPr lvl="0"/>
            <a:r>
              <a:rPr lang="en-US" dirty="0"/>
              <a:t>Processor: </a:t>
            </a:r>
            <a:r>
              <a:rPr lang="en-US" dirty="0" smtClean="0"/>
              <a:t>dual core </a:t>
            </a:r>
            <a:r>
              <a:rPr lang="en-US" dirty="0"/>
              <a:t>or above</a:t>
            </a:r>
          </a:p>
          <a:p>
            <a:pPr lvl="0"/>
            <a:r>
              <a:rPr lang="en-US" dirty="0"/>
              <a:t>Storage</a:t>
            </a:r>
            <a:r>
              <a:rPr lang="en-US" dirty="0" smtClean="0"/>
              <a:t>: Less than 10 </a:t>
            </a:r>
            <a:r>
              <a:rPr lang="en-US" dirty="0"/>
              <a:t>G</a:t>
            </a:r>
            <a:r>
              <a:rPr lang="en-US" dirty="0" smtClean="0"/>
              <a:t>B of HDD space and </a:t>
            </a:r>
            <a:r>
              <a:rPr lang="en-US" dirty="0" err="1" smtClean="0"/>
              <a:t>DataBase</a:t>
            </a:r>
            <a:r>
              <a:rPr lang="en-US" dirty="0" smtClean="0"/>
              <a:t>.</a:t>
            </a:r>
            <a:endParaRPr lang="en-US" dirty="0"/>
          </a:p>
          <a:p>
            <a:r>
              <a:rPr lang="en-US" dirty="0" smtClean="0"/>
              <a:t>Networking: 1mbps net speed either by </a:t>
            </a:r>
            <a:r>
              <a:rPr lang="en-US" dirty="0" err="1" smtClean="0"/>
              <a:t>lan</a:t>
            </a:r>
            <a:r>
              <a:rPr lang="en-US" dirty="0" smtClean="0"/>
              <a:t> or </a:t>
            </a:r>
            <a:r>
              <a:rPr lang="en-US" dirty="0" err="1" smtClean="0"/>
              <a:t>wifi</a:t>
            </a:r>
            <a:endParaRPr lang="en-US" dirty="0"/>
          </a:p>
        </p:txBody>
      </p:sp>
      <p:sp>
        <p:nvSpPr>
          <p:cNvPr id="3" name="Title 2"/>
          <p:cNvSpPr>
            <a:spLocks noGrp="1"/>
          </p:cNvSpPr>
          <p:nvPr>
            <p:ph type="title"/>
          </p:nvPr>
        </p:nvSpPr>
        <p:spPr/>
        <p:txBody>
          <a:bodyPr/>
          <a:lstStyle/>
          <a:p>
            <a:r>
              <a:rPr lang="en-US" dirty="0" smtClean="0"/>
              <a:t>Hardware Requirements</a:t>
            </a:r>
            <a:endParaRPr lang="en-US" dirty="0"/>
          </a:p>
        </p:txBody>
      </p:sp>
    </p:spTree>
    <p:extLst>
      <p:ext uri="{BB962C8B-B14F-4D97-AF65-F5344CB8AC3E}">
        <p14:creationId xmlns:p14="http://schemas.microsoft.com/office/powerpoint/2010/main" val="878242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Operating System: </a:t>
            </a:r>
            <a:r>
              <a:rPr lang="en-US" dirty="0" smtClean="0"/>
              <a:t>Mac OSX 10.8 or windows 7 </a:t>
            </a:r>
            <a:r>
              <a:rPr lang="en-US" dirty="0" err="1" smtClean="0"/>
              <a:t>sp</a:t>
            </a:r>
            <a:r>
              <a:rPr lang="en-US" dirty="0" smtClean="0"/>
              <a:t> 2 </a:t>
            </a:r>
            <a:endParaRPr lang="en-US" dirty="0"/>
          </a:p>
          <a:p>
            <a:pPr lvl="0"/>
            <a:r>
              <a:rPr lang="en-US" dirty="0"/>
              <a:t>Run-Time: Java Virtual Machine</a:t>
            </a:r>
          </a:p>
          <a:p>
            <a:pPr lvl="0"/>
            <a:r>
              <a:rPr lang="en-US" dirty="0"/>
              <a:t>Apache tomcat </a:t>
            </a:r>
            <a:r>
              <a:rPr lang="en-US" dirty="0" smtClean="0"/>
              <a:t>server or Glass Fish Server</a:t>
            </a:r>
            <a:endParaRPr lang="en-US" dirty="0"/>
          </a:p>
          <a:p>
            <a:pPr lvl="0"/>
            <a:r>
              <a:rPr lang="en-US" dirty="0" smtClean="0"/>
              <a:t>MySQL database</a:t>
            </a:r>
            <a:endParaRPr lang="en-US" dirty="0"/>
          </a:p>
          <a:p>
            <a:endParaRPr lang="en-US" dirty="0"/>
          </a:p>
        </p:txBody>
      </p:sp>
      <p:sp>
        <p:nvSpPr>
          <p:cNvPr id="3" name="Title 2"/>
          <p:cNvSpPr>
            <a:spLocks noGrp="1"/>
          </p:cNvSpPr>
          <p:nvPr>
            <p:ph type="title"/>
          </p:nvPr>
        </p:nvSpPr>
        <p:spPr/>
        <p:txBody>
          <a:bodyPr/>
          <a:lstStyle/>
          <a:p>
            <a:r>
              <a:rPr lang="en-US" dirty="0" smtClean="0"/>
              <a:t>Software Requirements</a:t>
            </a:r>
            <a:endParaRPr lang="en-US" dirty="0"/>
          </a:p>
        </p:txBody>
      </p:sp>
    </p:spTree>
    <p:extLst>
      <p:ext uri="{BB962C8B-B14F-4D97-AF65-F5344CB8AC3E}">
        <p14:creationId xmlns:p14="http://schemas.microsoft.com/office/powerpoint/2010/main" val="39634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6-09 at 4.08.0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624" y="1222376"/>
            <a:ext cx="7371727" cy="5238750"/>
          </a:xfrm>
          <a:prstGeom prst="rect">
            <a:avLst/>
          </a:prstGeom>
        </p:spPr>
      </p:pic>
    </p:spTree>
    <p:extLst>
      <p:ext uri="{BB962C8B-B14F-4D97-AF65-F5344CB8AC3E}">
        <p14:creationId xmlns:p14="http://schemas.microsoft.com/office/powerpoint/2010/main" val="1911623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6-09 at 4.12.2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000" y="1206500"/>
            <a:ext cx="7831409" cy="4921249"/>
          </a:xfrm>
          <a:prstGeom prst="rect">
            <a:avLst/>
          </a:prstGeom>
        </p:spPr>
      </p:pic>
    </p:spTree>
    <p:extLst>
      <p:ext uri="{BB962C8B-B14F-4D97-AF65-F5344CB8AC3E}">
        <p14:creationId xmlns:p14="http://schemas.microsoft.com/office/powerpoint/2010/main" val="235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6-09 at 4.29.41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06376"/>
            <a:ext cx="5697388" cy="3841750"/>
          </a:xfrm>
          <a:prstGeom prst="rect">
            <a:avLst/>
          </a:prstGeom>
        </p:spPr>
      </p:pic>
      <p:pic>
        <p:nvPicPr>
          <p:cNvPr id="3" name="Picture 2" descr="Screen Shot 2014-06-09 at 4.36.34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2625" y="3683000"/>
            <a:ext cx="5921375" cy="3524250"/>
          </a:xfrm>
          <a:prstGeom prst="rect">
            <a:avLst/>
          </a:prstGeom>
        </p:spPr>
      </p:pic>
    </p:spTree>
    <p:extLst>
      <p:ext uri="{BB962C8B-B14F-4D97-AF65-F5344CB8AC3E}">
        <p14:creationId xmlns:p14="http://schemas.microsoft.com/office/powerpoint/2010/main" val="2796344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6-09 at 4.39.08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875" y="662131"/>
            <a:ext cx="9144000" cy="6624494"/>
          </a:xfrm>
          <a:prstGeom prst="rect">
            <a:avLst/>
          </a:prstGeom>
        </p:spPr>
      </p:pic>
    </p:spTree>
    <p:extLst>
      <p:ext uri="{BB962C8B-B14F-4D97-AF65-F5344CB8AC3E}">
        <p14:creationId xmlns:p14="http://schemas.microsoft.com/office/powerpoint/2010/main" val="14301791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Waveform.thmx</Template>
  <TotalTime>34</TotalTime>
  <Words>282</Words>
  <Application>Microsoft Macintosh PowerPoint</Application>
  <PresentationFormat>On-screen Show (4:3)</PresentationFormat>
  <Paragraphs>27</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Candara</vt:lpstr>
      <vt:lpstr>Symbol</vt:lpstr>
      <vt:lpstr>Waveform</vt:lpstr>
      <vt:lpstr>College Enrollment System</vt:lpstr>
      <vt:lpstr>Introduction</vt:lpstr>
      <vt:lpstr>Proposed System</vt:lpstr>
      <vt:lpstr>Hardware Requirements</vt:lpstr>
      <vt:lpstr>Software Requirements</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Enrollment System</dc:title>
  <dc:creator>Dinesh Singh</dc:creator>
  <cp:lastModifiedBy>Dinesh Singh</cp:lastModifiedBy>
  <cp:revision>6</cp:revision>
  <dcterms:created xsi:type="dcterms:W3CDTF">2014-10-29T15:32:35Z</dcterms:created>
  <dcterms:modified xsi:type="dcterms:W3CDTF">2016-12-30T02:17:43Z</dcterms:modified>
</cp:coreProperties>
</file>